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sldIdLst>
    <p:sldId id="256" r:id="rId2"/>
    <p:sldId id="267" r:id="rId3"/>
    <p:sldId id="272" r:id="rId4"/>
    <p:sldId id="257" r:id="rId5"/>
    <p:sldId id="258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1" r:id="rId14"/>
    <p:sldId id="268" r:id="rId15"/>
    <p:sldId id="270" r:id="rId16"/>
    <p:sldId id="271" r:id="rId17"/>
    <p:sldId id="269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11/24/18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438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11/24/18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147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11/24/18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990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11/24/18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1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11/24/18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29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11/24/18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632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11/24/18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685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11/24/18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647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11/24/18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226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11/24/18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514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11/24/18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437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11/24/18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554658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DA027-CA5A-684B-8787-AC1B2D7BD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756" y="1702178"/>
            <a:ext cx="6566829" cy="3285755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ar-SA" dirty="0"/>
              <a:t>         معرفي سايت اينترنتي  "قندي فاميلي" </a:t>
            </a:r>
            <a:br>
              <a:rPr lang="ar-SA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90CE5-F0D8-D442-B477-785D854CB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353124"/>
            <a:ext cx="7958331" cy="947852"/>
          </a:xfrm>
        </p:spPr>
        <p:txBody>
          <a:bodyPr/>
          <a:lstStyle/>
          <a:p>
            <a:r>
              <a:rPr lang="ar-SA" b="1" dirty="0"/>
              <a:t>فهرست / ٦</a:t>
            </a:r>
            <a:endParaRPr lang="en-US" b="1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8314C324-A4A6-F241-934F-2E3CB60CCB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9512" y="1517805"/>
            <a:ext cx="5885366" cy="442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94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F2B9B-3ECA-5548-B3D0-11C155175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477023"/>
            <a:ext cx="7958331" cy="854929"/>
          </a:xfrm>
        </p:spPr>
        <p:txBody>
          <a:bodyPr/>
          <a:lstStyle/>
          <a:p>
            <a:r>
              <a:rPr lang="ar-SA" b="1" dirty="0"/>
              <a:t>فهرست / ٧</a:t>
            </a:r>
            <a:endParaRPr lang="en-US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E298B04-5301-DB4B-B863-2B9C09A39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5610" y="1331952"/>
            <a:ext cx="5544634" cy="504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55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528DB-7659-C54C-83FE-964D92AE7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477025"/>
            <a:ext cx="7958331" cy="947854"/>
          </a:xfrm>
        </p:spPr>
        <p:txBody>
          <a:bodyPr/>
          <a:lstStyle/>
          <a:p>
            <a:r>
              <a:rPr lang="ar-SA" b="1" dirty="0"/>
              <a:t>فهرست / ٨</a:t>
            </a:r>
            <a:endParaRPr lang="en-US" b="1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F57F476-7D20-CD43-BF73-2B5336E108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0245" y="1084146"/>
            <a:ext cx="5604890" cy="49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71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5E3F0A3-D939-2545-B322-9613F6D89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3952" y="291170"/>
            <a:ext cx="8476188" cy="1594115"/>
          </a:xfrm>
        </p:spPr>
        <p:txBody>
          <a:bodyPr/>
          <a:lstStyle/>
          <a:p>
            <a:r>
              <a:rPr lang="ar-SA" dirty="0"/>
              <a:t>شجره اصلي؛ شامل اسامي ١١ فرزند و ٤٦ نوه شناسائي شده و به ثمر رسيده حاج محمد موسي تاجر طهراني</a:t>
            </a: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D5017C4-D5B3-374D-8064-B7778450C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2439" y="1548780"/>
            <a:ext cx="6319024" cy="501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14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2279729-7518-3044-87B6-C722856A8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248" y="743416"/>
            <a:ext cx="6928680" cy="937858"/>
          </a:xfrm>
        </p:spPr>
        <p:txBody>
          <a:bodyPr/>
          <a:lstStyle/>
          <a:p>
            <a:r>
              <a:rPr lang="ar-SA" b="1" dirty="0"/>
              <a:t>سابقه تهيه شجره نامه و زندگينامه در فاميل</a:t>
            </a:r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4EC870-3DA3-7549-8303-CDF61A666413}"/>
              </a:ext>
            </a:extLst>
          </p:cNvPr>
          <p:cNvSpPr txBox="1"/>
          <p:nvPr/>
        </p:nvSpPr>
        <p:spPr>
          <a:xfrm>
            <a:off x="2292195" y="3399347"/>
            <a:ext cx="6350000" cy="937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1511C55-C671-884C-B097-BB51D0DA7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296" y="1424878"/>
            <a:ext cx="4832194" cy="543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43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28D4955-6A30-C944-A743-DA1C71AC4A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0488" y="247804"/>
            <a:ext cx="6690732" cy="635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92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F5455F1-4D4F-4F44-8AB7-6B1C21CC6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5113" y="548269"/>
            <a:ext cx="5481773" cy="576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4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CB6E5A5-C65E-D34D-807D-E0BEB6F4F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9512" y="588537"/>
            <a:ext cx="5916342" cy="582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80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0E3064-80EC-DA4F-9C09-1962C8A38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171" y="836341"/>
            <a:ext cx="8695966" cy="1177074"/>
          </a:xfrm>
        </p:spPr>
        <p:txBody>
          <a:bodyPr/>
          <a:lstStyle/>
          <a:p>
            <a:r>
              <a:rPr lang="ar-SA" b="1" dirty="0"/>
              <a:t>شجره نامه خاندان حاج محمد موسي</a:t>
            </a:r>
            <a:endParaRPr lang="en-US" b="1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A7200EB6-1E5C-B54D-87B3-3CBB801968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2683" y="1548780"/>
            <a:ext cx="4863171" cy="530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74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97BFE-4914-FB48-9F28-93291C10D5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67201" y="2559050"/>
            <a:ext cx="3817434" cy="2841625"/>
          </a:xfrm>
        </p:spPr>
        <p:txBody>
          <a:bodyPr anchor="ctr">
            <a:normAutofit/>
          </a:bodyPr>
          <a:lstStyle/>
          <a:p>
            <a:pPr algn="r" rtl="1"/>
            <a:r>
              <a:rPr lang="ar-SA" sz="5100" dirty="0"/>
              <a:t>مفاخر خاندان</a:t>
            </a:r>
            <a:endParaRPr lang="en-US" sz="51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50BE86-E3B8-B647-B768-EADBE0AF4312}"/>
              </a:ext>
            </a:extLst>
          </p:cNvPr>
          <p:cNvSpPr txBox="1"/>
          <p:nvPr/>
        </p:nvSpPr>
        <p:spPr>
          <a:xfrm>
            <a:off x="4267200" y="2558731"/>
            <a:ext cx="182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C00831-2CD0-5C4C-A304-7442DE25442E}"/>
              </a:ext>
            </a:extLst>
          </p:cNvPr>
          <p:cNvSpPr txBox="1"/>
          <p:nvPr/>
        </p:nvSpPr>
        <p:spPr>
          <a:xfrm>
            <a:off x="1734635" y="3428999"/>
            <a:ext cx="2758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19784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06516-DBFA-FF44-A6AE-1BDAD1527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5610" y="1548780"/>
            <a:ext cx="5575610" cy="4305610"/>
          </a:xfrm>
        </p:spPr>
        <p:txBody>
          <a:bodyPr/>
          <a:lstStyle/>
          <a:p>
            <a:pPr marL="0" indent="0">
              <a:buNone/>
            </a:pPr>
            <a:r>
              <a:rPr lang="en-US" sz="3800" b="1" dirty="0" err="1"/>
              <a:t>www.ghandifamily.com</a:t>
            </a:r>
            <a:endParaRPr lang="ar-SA" sz="3800" b="1" dirty="0"/>
          </a:p>
          <a:p>
            <a:pPr marL="0" indent="0">
              <a:buNone/>
            </a:pPr>
            <a:r>
              <a:rPr lang="ar-SA" b="1" dirty="0"/>
              <a:t>    </a:t>
            </a: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ar-SA" b="1" dirty="0"/>
              <a:t>  اين سايت شامل موارد زير است:                       </a:t>
            </a:r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CE1A4B-656C-E248-B801-B7F690B90E1F}"/>
              </a:ext>
            </a:extLst>
          </p:cNvPr>
          <p:cNvSpPr txBox="1"/>
          <p:nvPr/>
        </p:nvSpPr>
        <p:spPr>
          <a:xfrm>
            <a:off x="3624146" y="3428999"/>
            <a:ext cx="3392449" cy="908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289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3937AED-1CF0-3E40-95EE-5A5B40D31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9268" y="836342"/>
            <a:ext cx="5637561" cy="569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83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A25DAC0-C493-D04B-95CD-1E0FDC669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2195" y="836342"/>
            <a:ext cx="5451707" cy="521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74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488F7-286B-A348-ADA2-454E46E8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142" y="371707"/>
            <a:ext cx="10513715" cy="6114585"/>
          </a:xfrm>
        </p:spPr>
        <p:txBody>
          <a:bodyPr/>
          <a:lstStyle/>
          <a:p>
            <a:r>
              <a:rPr lang="ar-SA" dirty="0"/>
              <a:t>١- زندگينامه هاي حاج محمد موسي تاجر طهراني، همسران و فرزندان ايشان</a:t>
            </a:r>
            <a:br>
              <a:rPr lang="ar-SA" dirty="0"/>
            </a:br>
            <a:r>
              <a:rPr lang="ar-SA" dirty="0"/>
              <a:t>٢- زندگينامه هاي نوه هاي حاج محمد موسي</a:t>
            </a:r>
            <a:br>
              <a:rPr lang="ar-SA" dirty="0"/>
            </a:br>
            <a:r>
              <a:rPr lang="ar-SA" dirty="0"/>
              <a:t>٣- خاطرات اقوام</a:t>
            </a:r>
            <a:br>
              <a:rPr lang="ar-SA" dirty="0"/>
            </a:br>
            <a:r>
              <a:rPr lang="ar-SA" dirty="0"/>
              <a:t>٤- شجره نامه</a:t>
            </a:r>
            <a:br>
              <a:rPr lang="ar-SA" dirty="0"/>
            </a:br>
            <a:r>
              <a:rPr lang="ar-SA" dirty="0"/>
              <a:t>٥- مفاخر</a:t>
            </a:r>
            <a:br>
              <a:rPr lang="ar-SA" dirty="0"/>
            </a:br>
            <a:r>
              <a:rPr lang="ar-SA" dirty="0"/>
              <a:t>٦- موسسات عام المنفعه</a:t>
            </a:r>
            <a:br>
              <a:rPr lang="ar-SA" dirty="0"/>
            </a:br>
            <a:r>
              <a:rPr lang="ar-SA" dirty="0"/>
              <a:t>٧- عكسها، كليپها، سرود ها،....</a:t>
            </a:r>
            <a:br>
              <a:rPr lang="ar-SA" dirty="0"/>
            </a:br>
            <a:br>
              <a:rPr lang="ar-SA" dirty="0"/>
            </a:br>
            <a:br>
              <a:rPr lang="ar-SA" dirty="0"/>
            </a:br>
            <a:r>
              <a:rPr lang="ar-SA" dirty="0"/>
              <a:t>همراه با شرح مختصري از تعدادي از وقايع تاريخي همزمان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351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5793C-45C2-554C-B065-B398CD447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269088"/>
            <a:ext cx="7958331" cy="1093839"/>
          </a:xfrm>
        </p:spPr>
        <p:txBody>
          <a:bodyPr/>
          <a:lstStyle/>
          <a:p>
            <a:r>
              <a:rPr lang="ar-SA" b="1" dirty="0"/>
              <a:t>صفحه اصلي</a:t>
            </a:r>
            <a:endParaRPr lang="en-US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61BA59B-BF03-C94D-B21A-EF73EE8DC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6359" y="1362927"/>
            <a:ext cx="6039281" cy="522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75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86EC1-DEC4-7347-A30A-DEF16774F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353122"/>
            <a:ext cx="7958331" cy="978829"/>
          </a:xfrm>
        </p:spPr>
        <p:txBody>
          <a:bodyPr/>
          <a:lstStyle/>
          <a:p>
            <a:r>
              <a:rPr lang="ar-SA" b="1" dirty="0"/>
              <a:t>فهرست / ١ </a:t>
            </a:r>
            <a:endParaRPr lang="en-US" b="1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A5CED4F-2F97-4B4F-B4D0-DED3FEFD1F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6875" y="1053171"/>
            <a:ext cx="6009268" cy="520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75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70F14-94FA-5E46-A1C7-B47A7ECF8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477025"/>
            <a:ext cx="7958331" cy="978830"/>
          </a:xfrm>
        </p:spPr>
        <p:txBody>
          <a:bodyPr/>
          <a:lstStyle/>
          <a:p>
            <a:r>
              <a:rPr lang="ar-SA" b="1" dirty="0"/>
              <a:t>فهرست / ٢ </a:t>
            </a:r>
            <a:endParaRPr lang="en-US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3865947-B8F5-C84B-B473-C93A18624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0" y="1053171"/>
            <a:ext cx="5885365" cy="532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58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30EF3-6F43-2A42-BFD2-03BCB3AF7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498281"/>
            <a:ext cx="7958331" cy="988550"/>
          </a:xfrm>
        </p:spPr>
        <p:txBody>
          <a:bodyPr/>
          <a:lstStyle/>
          <a:p>
            <a:r>
              <a:rPr lang="ar-SA" b="1" dirty="0"/>
              <a:t>فهرست / ٣</a:t>
            </a:r>
            <a:endParaRPr lang="en-US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FE7F2BA-060A-F045-8EF8-9E345108D8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1808" y="1486831"/>
            <a:ext cx="5646289" cy="495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1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A447D-D889-9542-A649-4AFAE1EC6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353123"/>
            <a:ext cx="7958331" cy="1164684"/>
          </a:xfrm>
        </p:spPr>
        <p:txBody>
          <a:bodyPr/>
          <a:lstStyle/>
          <a:p>
            <a:r>
              <a:rPr lang="ar-SA" b="1" dirty="0"/>
              <a:t>فهرست / ٤</a:t>
            </a:r>
            <a:endParaRPr lang="en-US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AA0A773-A351-264B-954E-DF3614D9F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5122" y="1115122"/>
            <a:ext cx="5358780" cy="538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32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CB97-C87F-F848-B546-68000BB3B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519606"/>
            <a:ext cx="7958331" cy="936249"/>
          </a:xfrm>
        </p:spPr>
        <p:txBody>
          <a:bodyPr/>
          <a:lstStyle/>
          <a:p>
            <a:r>
              <a:rPr lang="ar-SA" b="1" dirty="0"/>
              <a:t>فهرست / ٥</a:t>
            </a:r>
            <a:endParaRPr lang="en-US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0F6BA9F-9DBF-1944-8857-82C721B769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9512" y="1455855"/>
            <a:ext cx="5482683" cy="48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23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Madison</vt:lpstr>
      <vt:lpstr>             معرفي سايت اينترنتي  "قندي فاميلي"  </vt:lpstr>
      <vt:lpstr>PowerPoint Presentation</vt:lpstr>
      <vt:lpstr>١- زندگينامه هاي حاج محمد موسي تاجر طهراني، همسران و فرزندان ايشان ٢- زندگينامه هاي نوه هاي حاج محمد موسي ٣- خاطرات اقوام ٤- شجره نامه ٥- مفاخر ٦- موسسات عام المنفعه ٧- عكسها، كليپها، سرود ها،....   همراه با شرح مختصري از تعدادي از وقايع تاريخي همزمان </vt:lpstr>
      <vt:lpstr>صفحه اصلي</vt:lpstr>
      <vt:lpstr>فهرست / ١ </vt:lpstr>
      <vt:lpstr>فهرست / ٢ </vt:lpstr>
      <vt:lpstr>فهرست / ٣</vt:lpstr>
      <vt:lpstr>فهرست / ٤</vt:lpstr>
      <vt:lpstr>فهرست / ٥</vt:lpstr>
      <vt:lpstr>فهرست / ٦</vt:lpstr>
      <vt:lpstr>فهرست / ٧</vt:lpstr>
      <vt:lpstr>فهرست / ٨</vt:lpstr>
      <vt:lpstr>شجره اصلي؛ شامل اسامي ١١ فرزند و ٤٦ نوه شناسائي شده و به ثمر رسيده حاج محمد موسي تاجر طهراني</vt:lpstr>
      <vt:lpstr>سابقه تهيه شجره نامه و زندگينامه در فاميل</vt:lpstr>
      <vt:lpstr>PowerPoint Presentation</vt:lpstr>
      <vt:lpstr>PowerPoint Presentation</vt:lpstr>
      <vt:lpstr>PowerPoint Presentation</vt:lpstr>
      <vt:lpstr>شجره نامه خاندان حاج محمد موسي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سايت "قندي فاميلي"</dc:title>
  <dc:creator>ahmad.etemadfar@gmail.com</dc:creator>
  <cp:lastModifiedBy>ahmad.etemadfar@gmail.com</cp:lastModifiedBy>
  <cp:revision>30</cp:revision>
  <dcterms:created xsi:type="dcterms:W3CDTF">2018-11-23T11:06:12Z</dcterms:created>
  <dcterms:modified xsi:type="dcterms:W3CDTF">2018-11-24T16:31:51Z</dcterms:modified>
</cp:coreProperties>
</file>